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9" r:id="rId5"/>
    <p:sldId id="258" r:id="rId6"/>
    <p:sldId id="260" r:id="rId7"/>
  </p:sldIdLst>
  <p:sldSz cx="9144000" cy="5143500" type="screen16x9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-570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 hasCustomPrompt="true"/>
          </p:nvPr>
        </p:nvSpPr>
        <p:spPr>
          <a:xfrm>
            <a:off x="914400" y="1887468"/>
            <a:ext cx="7315200" cy="194626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Subtitle 2"/>
          <p:cNvSpPr>
            <a:spLocks noGrp="true"/>
          </p:cNvSpPr>
          <p:nvPr>
            <p:ph type="subTitle" idx="1" hasCustomPrompt="true"/>
          </p:nvPr>
        </p:nvSpPr>
        <p:spPr>
          <a:xfrm>
            <a:off x="914400" y="3874898"/>
            <a:ext cx="7315200" cy="858474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 smtClean="0"/>
              <a:t>Щракнете за редакция стил подзагл. обр.</a:t>
            </a:r>
            <a:endParaRPr lang="en-US" dirty="0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8" name="Slide Number Placeholder 7"/>
          <p:cNvSpPr>
            <a:spLocks noGrp="true"/>
          </p:cNvSpPr>
          <p:nvPr>
            <p:ph type="sldNum" sz="quarter" idx="11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  <p:sp>
        <p:nvSpPr>
          <p:cNvPr id="9" name="Footer Placeholder 8"/>
          <p:cNvSpPr>
            <a:spLocks noGrp="true"/>
          </p:cNvSpPr>
          <p:nvPr>
            <p:ph type="ftr" sz="quarter" idx="12"/>
          </p:nvPr>
        </p:nvSpPr>
        <p:spPr/>
        <p:txBody>
          <a:bodyPr/>
          <a:lstStyle/>
          <a:p>
            <a:endParaRPr lang="bg-BG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 hasCustomPrompt="tru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 hasCustomPrompt="true"/>
          </p:nvPr>
        </p:nvSpPr>
        <p:spPr/>
        <p:txBody>
          <a:bodyPr vert="eaVer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  <a:p>
            <a:pPr lvl="1"/>
            <a:r>
              <a:rPr lang="bg-BG" smtClean="0"/>
              <a:t>Второ ниво</a:t>
            </a:r>
            <a:endParaRPr lang="bg-BG" smtClean="0"/>
          </a:p>
          <a:p>
            <a:pPr lvl="2"/>
            <a:r>
              <a:rPr lang="bg-BG" smtClean="0"/>
              <a:t>Трето ниво</a:t>
            </a:r>
            <a:endParaRPr lang="bg-BG" smtClean="0"/>
          </a:p>
          <a:p>
            <a:pPr lvl="3"/>
            <a:r>
              <a:rPr lang="bg-BG" smtClean="0"/>
              <a:t>Четвърто ниво</a:t>
            </a:r>
            <a:endParaRPr lang="bg-BG" smtClean="0"/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true"/>
          </p:cNvSpPr>
          <p:nvPr>
            <p:ph type="title" orient="vert" hasCustomPrompt="true"/>
          </p:nvPr>
        </p:nvSpPr>
        <p:spPr>
          <a:xfrm>
            <a:off x="6248401" y="1370032"/>
            <a:ext cx="1492499" cy="3363341"/>
          </a:xfrm>
        </p:spPr>
        <p:txBody>
          <a:bodyPr vert="eaVert"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 hasCustomPrompt="true"/>
          </p:nvPr>
        </p:nvSpPr>
        <p:spPr>
          <a:xfrm>
            <a:off x="854524" y="1370032"/>
            <a:ext cx="5241476" cy="3363341"/>
          </a:xfrm>
        </p:spPr>
        <p:txBody>
          <a:bodyPr vert="eaVer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  <a:p>
            <a:pPr lvl="1"/>
            <a:r>
              <a:rPr lang="bg-BG" smtClean="0"/>
              <a:t>Второ ниво</a:t>
            </a:r>
            <a:endParaRPr lang="bg-BG" smtClean="0"/>
          </a:p>
          <a:p>
            <a:pPr lvl="2"/>
            <a:r>
              <a:rPr lang="bg-BG" smtClean="0"/>
              <a:t>Трето ниво</a:t>
            </a:r>
            <a:endParaRPr lang="bg-BG" smtClean="0"/>
          </a:p>
          <a:p>
            <a:pPr lvl="3"/>
            <a:r>
              <a:rPr lang="bg-BG" smtClean="0"/>
              <a:t>Четвърто ниво</a:t>
            </a:r>
            <a:endParaRPr lang="bg-BG" smtClean="0"/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 hasCustomPrompt="tru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 hasCustomPrompt="true"/>
          </p:nvPr>
        </p:nvSpPr>
        <p:spPr/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  <a:p>
            <a:pPr lvl="1"/>
            <a:r>
              <a:rPr lang="bg-BG" smtClean="0"/>
              <a:t>Второ ниво</a:t>
            </a:r>
            <a:endParaRPr lang="bg-BG" smtClean="0"/>
          </a:p>
          <a:p>
            <a:pPr lvl="2"/>
            <a:r>
              <a:rPr lang="bg-BG" smtClean="0"/>
              <a:t>Трето ниво</a:t>
            </a:r>
            <a:endParaRPr lang="bg-BG" smtClean="0"/>
          </a:p>
          <a:p>
            <a:pPr lvl="3"/>
            <a:r>
              <a:rPr lang="bg-BG" smtClean="0"/>
              <a:t>Четвърто ниво</a:t>
            </a:r>
            <a:endParaRPr lang="bg-BG" smtClean="0"/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 hasCustomPrompt="true"/>
          </p:nvPr>
        </p:nvSpPr>
        <p:spPr>
          <a:xfrm>
            <a:off x="914400" y="3763179"/>
            <a:ext cx="7315200" cy="970194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 hasCustomPrompt="true"/>
          </p:nvPr>
        </p:nvSpPr>
        <p:spPr>
          <a:xfrm>
            <a:off x="914400" y="2898823"/>
            <a:ext cx="7315200" cy="82382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  <p:sp>
        <p:nvSpPr>
          <p:cNvPr id="9" name="Title 8"/>
          <p:cNvSpPr>
            <a:spLocks noGrp="true"/>
          </p:cNvSpPr>
          <p:nvPr>
            <p:ph type="title" hasCustomPrompt="true"/>
          </p:nvPr>
        </p:nvSpPr>
        <p:spPr>
          <a:xfrm>
            <a:off x="914400" y="1158537"/>
            <a:ext cx="7315200" cy="865573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8" name="Content Placeholder 7"/>
          <p:cNvSpPr>
            <a:spLocks noGrp="true"/>
          </p:cNvSpPr>
          <p:nvPr>
            <p:ph sz="quarter" idx="13" hasCustomPrompt="true"/>
          </p:nvPr>
        </p:nvSpPr>
        <p:spPr>
          <a:xfrm>
            <a:off x="914400" y="2057400"/>
            <a:ext cx="3566160" cy="2695194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  <a:p>
            <a:pPr lvl="1"/>
            <a:r>
              <a:rPr lang="bg-BG" smtClean="0"/>
              <a:t>Второ ниво</a:t>
            </a:r>
            <a:endParaRPr lang="bg-BG" smtClean="0"/>
          </a:p>
          <a:p>
            <a:pPr lvl="2"/>
            <a:r>
              <a:rPr lang="bg-BG" smtClean="0"/>
              <a:t>Трето ниво</a:t>
            </a:r>
            <a:endParaRPr lang="bg-BG" smtClean="0"/>
          </a:p>
          <a:p>
            <a:pPr lvl="3"/>
            <a:r>
              <a:rPr lang="bg-BG" smtClean="0"/>
              <a:t>Четвърто ниво</a:t>
            </a:r>
            <a:endParaRPr lang="bg-BG" smtClean="0"/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  <p:sp>
        <p:nvSpPr>
          <p:cNvPr id="11" name="Content Placeholder 10"/>
          <p:cNvSpPr>
            <a:spLocks noGrp="true"/>
          </p:cNvSpPr>
          <p:nvPr>
            <p:ph sz="quarter" idx="14" hasCustomPrompt="true"/>
          </p:nvPr>
        </p:nvSpPr>
        <p:spPr>
          <a:xfrm>
            <a:off x="4681728" y="2057401"/>
            <a:ext cx="3566160" cy="2696765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  <a:p>
            <a:pPr lvl="1"/>
            <a:r>
              <a:rPr lang="bg-BG" smtClean="0"/>
              <a:t>Второ ниво</a:t>
            </a:r>
            <a:endParaRPr lang="bg-BG" smtClean="0"/>
          </a:p>
          <a:p>
            <a:pPr lvl="2"/>
            <a:r>
              <a:rPr lang="bg-BG" smtClean="0"/>
              <a:t>Трето ниво</a:t>
            </a:r>
            <a:endParaRPr lang="bg-BG" smtClean="0"/>
          </a:p>
          <a:p>
            <a:pPr lvl="3"/>
            <a:r>
              <a:rPr lang="bg-BG" smtClean="0"/>
              <a:t>Четвърто ниво</a:t>
            </a:r>
            <a:endParaRPr lang="bg-BG" smtClean="0"/>
          </a:p>
          <a:p>
            <a:pPr lvl="4"/>
            <a:r>
              <a:rPr lang="bg-BG" smtClean="0"/>
              <a:t>Пето ниво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true"/>
          </p:cNvSpPr>
          <p:nvPr>
            <p:ph type="body" idx="1" hasCustomPrompt="true"/>
          </p:nvPr>
        </p:nvSpPr>
        <p:spPr>
          <a:xfrm>
            <a:off x="1116348" y="2057400"/>
            <a:ext cx="3364992" cy="466344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</p:txBody>
      </p:sp>
      <p:sp>
        <p:nvSpPr>
          <p:cNvPr id="5" name="Text Placeholder 4"/>
          <p:cNvSpPr>
            <a:spLocks noGrp="true"/>
          </p:cNvSpPr>
          <p:nvPr>
            <p:ph type="body" sz="quarter" idx="3" hasCustomPrompt="true"/>
          </p:nvPr>
        </p:nvSpPr>
        <p:spPr>
          <a:xfrm>
            <a:off x="4885144" y="2057400"/>
            <a:ext cx="3362062" cy="466344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8" name="Footer Placeholder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  <p:sp>
        <p:nvSpPr>
          <p:cNvPr id="10" name="Title 9"/>
          <p:cNvSpPr>
            <a:spLocks noGrp="true"/>
          </p:cNvSpPr>
          <p:nvPr>
            <p:ph type="title" hasCustomPrompt="true"/>
          </p:nvPr>
        </p:nvSpPr>
        <p:spPr>
          <a:xfrm>
            <a:off x="914400" y="1158537"/>
            <a:ext cx="7315200" cy="865573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1" name="Content Placeholder 10"/>
          <p:cNvSpPr>
            <a:spLocks noGrp="true"/>
          </p:cNvSpPr>
          <p:nvPr>
            <p:ph sz="quarter" idx="13" hasCustomPrompt="true"/>
          </p:nvPr>
        </p:nvSpPr>
        <p:spPr>
          <a:xfrm>
            <a:off x="914400" y="2537460"/>
            <a:ext cx="3566160" cy="2215134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  <a:p>
            <a:pPr lvl="1"/>
            <a:r>
              <a:rPr lang="bg-BG" smtClean="0"/>
              <a:t>Второ ниво</a:t>
            </a:r>
            <a:endParaRPr lang="bg-BG" smtClean="0"/>
          </a:p>
          <a:p>
            <a:pPr lvl="2"/>
            <a:r>
              <a:rPr lang="bg-BG" smtClean="0"/>
              <a:t>Трето ниво</a:t>
            </a:r>
            <a:endParaRPr lang="bg-BG" smtClean="0"/>
          </a:p>
          <a:p>
            <a:pPr lvl="3"/>
            <a:r>
              <a:rPr lang="bg-BG" smtClean="0"/>
              <a:t>Четвърто ниво</a:t>
            </a:r>
            <a:endParaRPr lang="bg-BG" smtClean="0"/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13" name="Content Placeholder 12"/>
          <p:cNvSpPr>
            <a:spLocks noGrp="true"/>
          </p:cNvSpPr>
          <p:nvPr>
            <p:ph sz="quarter" idx="14" hasCustomPrompt="true"/>
          </p:nvPr>
        </p:nvSpPr>
        <p:spPr>
          <a:xfrm>
            <a:off x="4681727" y="2537460"/>
            <a:ext cx="3566160" cy="2215134"/>
          </a:xfrm>
        </p:spPr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  <a:p>
            <a:pPr lvl="1"/>
            <a:r>
              <a:rPr lang="bg-BG" smtClean="0"/>
              <a:t>Второ ниво</a:t>
            </a:r>
            <a:endParaRPr lang="bg-BG" smtClean="0"/>
          </a:p>
          <a:p>
            <a:pPr lvl="2"/>
            <a:r>
              <a:rPr lang="bg-BG" smtClean="0"/>
              <a:t>Трето ниво</a:t>
            </a:r>
            <a:endParaRPr lang="bg-BG" smtClean="0"/>
          </a:p>
          <a:p>
            <a:pPr lvl="3"/>
            <a:r>
              <a:rPr lang="bg-BG" smtClean="0"/>
              <a:t>Четвърто ниво</a:t>
            </a:r>
            <a:endParaRPr lang="bg-BG" smtClean="0"/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 hasCustomPrompt="tru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3" name="Footer Placeholder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 hasCustomPrompt="true"/>
          </p:nvPr>
        </p:nvSpPr>
        <p:spPr>
          <a:xfrm>
            <a:off x="914400" y="1369022"/>
            <a:ext cx="2950936" cy="1629761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true"/>
          </p:cNvSpPr>
          <p:nvPr>
            <p:ph idx="1" hasCustomPrompt="true"/>
          </p:nvPr>
        </p:nvSpPr>
        <p:spPr>
          <a:xfrm>
            <a:off x="4021752" y="1370032"/>
            <a:ext cx="4207848" cy="3357461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  <a:p>
            <a:pPr lvl="1"/>
            <a:r>
              <a:rPr lang="bg-BG" smtClean="0"/>
              <a:t>Второ ниво</a:t>
            </a:r>
            <a:endParaRPr lang="bg-BG" smtClean="0"/>
          </a:p>
          <a:p>
            <a:pPr lvl="2"/>
            <a:r>
              <a:rPr lang="bg-BG" smtClean="0"/>
              <a:t>Трето ниво</a:t>
            </a:r>
            <a:endParaRPr lang="bg-BG" smtClean="0"/>
          </a:p>
          <a:p>
            <a:pPr lvl="3"/>
            <a:r>
              <a:rPr lang="bg-BG" smtClean="0"/>
              <a:t>Четвърто ниво</a:t>
            </a:r>
            <a:endParaRPr lang="bg-BG" smtClean="0"/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 hasCustomPrompt="true"/>
          </p:nvPr>
        </p:nvSpPr>
        <p:spPr>
          <a:xfrm>
            <a:off x="914400" y="3045822"/>
            <a:ext cx="2950936" cy="168404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 hasCustomPrompt="true"/>
          </p:nvPr>
        </p:nvSpPr>
        <p:spPr>
          <a:xfrm>
            <a:off x="914400" y="1371600"/>
            <a:ext cx="2953512" cy="1632204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true"/>
          </p:cNvSpPr>
          <p:nvPr>
            <p:ph type="pic" idx="1" hasCustomPrompt="true"/>
          </p:nvPr>
        </p:nvSpPr>
        <p:spPr>
          <a:xfrm>
            <a:off x="4191000" y="1714500"/>
            <a:ext cx="4038600" cy="25146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 hasCustomPrompt="true"/>
          </p:nvPr>
        </p:nvSpPr>
        <p:spPr>
          <a:xfrm>
            <a:off x="914400" y="3044952"/>
            <a:ext cx="2953512" cy="16870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9D1A3FAB-76F5-466C-AC58-E48C1984AD99}" type="slidenum">
              <a:rPr lang="bg-BG" smtClean="0"/>
            </a:fld>
            <a:endParaRPr lang="bg-BG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430355"/>
            <a:ext cx="86236" cy="4292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430355"/>
            <a:ext cx="576072" cy="4292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true"/>
          </p:cNvSpPr>
          <p:nvPr>
            <p:ph type="title"/>
          </p:nvPr>
        </p:nvSpPr>
        <p:spPr>
          <a:xfrm>
            <a:off x="914400" y="1158537"/>
            <a:ext cx="7315200" cy="865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914400" y="2077375"/>
            <a:ext cx="7315200" cy="26546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  <a:endParaRPr lang="bg-BG" smtClean="0"/>
          </a:p>
          <a:p>
            <a:pPr lvl="1"/>
            <a:r>
              <a:rPr lang="bg-BG" smtClean="0"/>
              <a:t>Второ ниво</a:t>
            </a:r>
            <a:endParaRPr lang="bg-BG" smtClean="0"/>
          </a:p>
          <a:p>
            <a:pPr lvl="2"/>
            <a:r>
              <a:rPr lang="bg-BG" smtClean="0"/>
              <a:t>Трето ниво</a:t>
            </a:r>
            <a:endParaRPr lang="bg-BG" smtClean="0"/>
          </a:p>
          <a:p>
            <a:pPr lvl="3"/>
            <a:r>
              <a:rPr lang="bg-BG" smtClean="0"/>
              <a:t>Четвърто ниво</a:t>
            </a:r>
            <a:endParaRPr lang="bg-BG" smtClean="0"/>
          </a:p>
          <a:p>
            <a:pPr lvl="4"/>
            <a:r>
              <a:rPr lang="bg-BG" smtClean="0"/>
              <a:t>Пето ниво</a:t>
            </a:r>
            <a:endParaRPr lang="en-US" dirty="0" smtClean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2"/>
          </p:nvPr>
        </p:nvSpPr>
        <p:spPr>
          <a:xfrm>
            <a:off x="6007690" y="411597"/>
            <a:ext cx="1189132" cy="2234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718A24E-7886-4C68-A952-88506681AAF5}" type="datetimeFigureOut">
              <a:rPr lang="bg-BG" smtClean="0"/>
            </a:fld>
            <a:endParaRPr lang="bg-BG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4"/>
          </p:nvPr>
        </p:nvSpPr>
        <p:spPr>
          <a:xfrm>
            <a:off x="7314416" y="411598"/>
            <a:ext cx="941203" cy="226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D1A3FAB-76F5-466C-AC58-E48C1984AD99}" type="slidenum">
              <a:rPr lang="bg-BG" smtClean="0"/>
            </a:fld>
            <a:endParaRPr lang="bg-BG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3"/>
          </p:nvPr>
        </p:nvSpPr>
        <p:spPr>
          <a:xfrm>
            <a:off x="6008689" y="641968"/>
            <a:ext cx="2246489" cy="225920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bg-BG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true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bg-BG" sz="4400" dirty="0" smtClean="0"/>
              <a:t>Метеорологична станция</a:t>
            </a:r>
            <a:endParaRPr lang="bg-BG" sz="4400" dirty="0"/>
          </a:p>
        </p:txBody>
      </p:sp>
      <p:sp>
        <p:nvSpPr>
          <p:cNvPr id="3" name="Подзаглавие 2"/>
          <p:cNvSpPr>
            <a:spLocks noGrp="true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Димитър Бялков</a:t>
            </a:r>
            <a:endParaRPr lang="bg-BG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" altLang="bg-BG" dirty="0"/>
              <a:t>Предназначение</a:t>
            </a:r>
            <a:endParaRPr lang="" altLang="bg-BG" dirty="0"/>
          </a:p>
        </p:txBody>
      </p:sp>
      <p:sp>
        <p:nvSpPr>
          <p:cNvPr id="3" name="Контейнер за съдържание 2"/>
          <p:cNvSpPr>
            <a:spLocks noGrp="true"/>
          </p:cNvSpPr>
          <p:nvPr>
            <p:ph idx="1"/>
          </p:nvPr>
        </p:nvSpPr>
        <p:spPr/>
        <p:txBody>
          <a:bodyPr>
            <a:normAutofit lnSpcReduction="20000"/>
          </a:bodyPr>
          <a:lstStyle/>
          <a:p>
            <a:r>
              <a:rPr lang="" altLang="bg-BG"/>
              <a:t>Проектът представлява метеоролигна станция, която показва на потребителя текущи данни за температурата и качеството на въздуха в помещението посредством сензорите и известява, когато показателите бъдат превишени или са под норма.</a:t>
            </a:r>
            <a:endParaRPr lang="" altLang="bg-BG"/>
          </a:p>
          <a:p>
            <a:r>
              <a:rPr lang="" altLang="bg-BG"/>
              <a:t>Чрез менюто за настройка се задават границите за стойностите. Когато датчиците засекат превишени или поднормени стойности на екрана се извежда предупреждение, което потребителя може да отхвърли за десет секунди. </a:t>
            </a:r>
            <a:endParaRPr lang="" altLang="bg-BG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" altLang="bg-BG"/>
              <a:t>Приложение</a:t>
            </a:r>
            <a:endParaRPr lang="" altLang="bg-BG"/>
          </a:p>
        </p:txBody>
      </p:sp>
      <p:sp>
        <p:nvSpPr>
          <p:cNvPr id="3" name="Контейнер за съдържание 2"/>
          <p:cNvSpPr>
            <a:spLocks noGrp="true"/>
          </p:cNvSpPr>
          <p:nvPr>
            <p:ph idx="1"/>
          </p:nvPr>
        </p:nvSpPr>
        <p:spPr/>
        <p:txBody>
          <a:bodyPr/>
          <a:lstStyle/>
          <a:p>
            <a:r>
              <a:rPr lang="" altLang="bg-BG"/>
              <a:t>Проектът може да се използва за наблюдение на контролирани среди, където отклонения в метеорологичните условия са недопустими.</a:t>
            </a:r>
            <a:endParaRPr lang="" altLang="bg-BG"/>
          </a:p>
          <a:p>
            <a:r>
              <a:rPr lang="" altLang="bg-BG"/>
              <a:t>Може да се използва в домашни условия, като инструмент за наблюдение на качеството на въздуха и да предупреждава при занижени параметри.</a:t>
            </a:r>
            <a:endParaRPr lang="" altLang="bg-BG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" altLang="en-US"/>
              <a:t>Прототип на проекта</a:t>
            </a:r>
            <a:endParaRPr lang="" altLang="en-US"/>
          </a:p>
        </p:txBody>
      </p:sp>
      <p:pic>
        <p:nvPicPr>
          <p:cNvPr id="12" name="Content Placeholder 11" descr="DSC_1926"/>
          <p:cNvPicPr>
            <a:picLocks noChangeAspect="true"/>
          </p:cNvPicPr>
          <p:nvPr>
            <p:ph sz="quarter" idx="14"/>
          </p:nvPr>
        </p:nvPicPr>
        <p:blipFill>
          <a:blip r:embed="rId1"/>
          <a:srcRect l="3580" t="12946" r="35993" b="27010"/>
          <a:stretch>
            <a:fillRect/>
          </a:stretch>
        </p:blipFill>
        <p:spPr>
          <a:xfrm>
            <a:off x="4640580" y="2218690"/>
            <a:ext cx="3589020" cy="2371725"/>
          </a:xfrm>
          <a:prstGeom prst="rect">
            <a:avLst/>
          </a:prstGeom>
        </p:spPr>
      </p:pic>
      <p:pic>
        <p:nvPicPr>
          <p:cNvPr id="11" name="Content Placeholder 10" descr="DSC_1924"/>
          <p:cNvPicPr>
            <a:picLocks noChangeAspect="true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14400" y="2218690"/>
            <a:ext cx="3566160" cy="23710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true"/>
          </p:cNvSpPr>
          <p:nvPr>
            <p:ph type="ctrTitle"/>
          </p:nvPr>
        </p:nvSpPr>
        <p:spPr/>
        <p:txBody>
          <a:bodyPr/>
          <a:p>
            <a:r>
              <a:rPr lang="" altLang="en-US" sz="4400"/>
              <a:t>Благодаря за вниманието</a:t>
            </a:r>
            <a:endParaRPr lang="" altLang="en-US" sz="4400"/>
          </a:p>
        </p:txBody>
      </p:sp>
      <p:sp>
        <p:nvSpPr>
          <p:cNvPr id="5" name="Subtitle 4"/>
          <p:cNvSpPr>
            <a:spLocks noGrp="true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ерспектива">
  <a:themeElements>
    <a:clrScheme name="Перспектива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класик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Перспектива">
      <a:fillStyleLst>
        <a:solidFill>
          <a:schemeClr val="phClr"/>
        </a:solidFill>
        <a:gradFill rotWithShape="true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true"/>
        </a:gradFill>
        <a:gradFill rotWithShape="true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false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false"/>
        </a:gradFill>
        <a:blipFill rotWithShape="true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0</TotalTime>
  <Words>805</Words>
  <Application>WPS Presentation</Application>
  <PresentationFormat>Презентация на цял екран (16:9)</PresentationFormat>
  <Paragraphs>18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SimSun</vt:lpstr>
      <vt:lpstr>Wingdings</vt:lpstr>
      <vt:lpstr>微软雅黑</vt:lpstr>
      <vt:lpstr>Arial Unicode MS</vt:lpstr>
      <vt:lpstr>Calibri</vt:lpstr>
      <vt:lpstr>Times New Roman</vt:lpstr>
      <vt:lpstr>Перспектива</vt:lpstr>
      <vt:lpstr>Метеорологична станция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Метеорологична станция</dc:title>
  <dc:creator>Dimitar</dc:creator>
  <cp:lastModifiedBy>dimitar</cp:lastModifiedBy>
  <cp:revision>6</cp:revision>
  <dcterms:created xsi:type="dcterms:W3CDTF">2021-04-16T17:57:38Z</dcterms:created>
  <dcterms:modified xsi:type="dcterms:W3CDTF">2021-04-16T17:57:38Z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1033-11.1.0.10161</vt:lpwstr>
  </property>
</Properties>
</file>

<file path=docProps/thumbnail.jpeg>
</file>